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60" r:id="rId5"/>
    <p:sldId id="259" r:id="rId6"/>
    <p:sldId id="261" r:id="rId7"/>
  </p:sldIdLst>
  <p:sldSz cx="10080625" cy="7559675"/>
  <p:notesSz cx="7559675" cy="1069181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17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111" d="100"/>
          <a:sy n="111" d="100"/>
        </p:scale>
        <p:origin x="1290" y="108"/>
      </p:cViewPr>
      <p:guideLst>
        <p:guide orient="horz" pos="2381"/>
        <p:guide pos="317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301320"/>
            <a:ext cx="9071640" cy="1262520"/>
          </a:xfrm>
          <a:prstGeom prst="rect">
            <a:avLst/>
          </a:prstGeom>
        </p:spPr>
        <p:txBody>
          <a:bodyPr wrap="none" lIns="0" tIns="0" rIns="0" bIns="0" anchor="ctr"/>
          <a:lstStyle/>
          <a:p>
            <a:pPr algn="ctr"/>
            <a:endParaRPr/>
          </a:p>
        </p:txBody>
      </p:sp>
      <p:sp>
        <p:nvSpPr>
          <p:cNvPr id="27" name="PlaceHolder 2"/>
          <p:cNvSpPr>
            <a:spLocks noGrp="1"/>
          </p:cNvSpPr>
          <p:nvPr>
            <p:ph type="body"/>
          </p:nvPr>
        </p:nvSpPr>
        <p:spPr>
          <a:xfrm>
            <a:off x="504000" y="1769040"/>
            <a:ext cx="9071640" cy="2091240"/>
          </a:xfrm>
          <a:prstGeom prst="rect">
            <a:avLst/>
          </a:prstGeom>
        </p:spPr>
        <p:txBody>
          <a:bodyPr wrap="none" lIns="0" tIns="0" rIns="0" bIns="0"/>
          <a:lstStyle/>
          <a:p>
            <a:endParaRPr/>
          </a:p>
        </p:txBody>
      </p:sp>
      <p:sp>
        <p:nvSpPr>
          <p:cNvPr id="28" name="PlaceHolder 3"/>
          <p:cNvSpPr>
            <a:spLocks noGrp="1"/>
          </p:cNvSpPr>
          <p:nvPr>
            <p:ph type="body"/>
          </p:nvPr>
        </p:nvSpPr>
        <p:spPr>
          <a:xfrm>
            <a:off x="504000" y="4059360"/>
            <a:ext cx="9071640" cy="2091240"/>
          </a:xfrm>
          <a:prstGeom prst="rect">
            <a:avLst/>
          </a:prstGeom>
        </p:spPr>
        <p:txBody>
          <a:bodyPr wrap="none" lIns="0" tIns="0" rIns="0" bIns="0"/>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504000" y="301320"/>
            <a:ext cx="9071640" cy="1262520"/>
          </a:xfrm>
          <a:prstGeom prst="rect">
            <a:avLst/>
          </a:prstGeom>
        </p:spPr>
        <p:txBody>
          <a:bodyPr wrap="none" lIns="0" tIns="0" rIns="0" bIns="0" anchor="ctr"/>
          <a:lstStyle/>
          <a:p>
            <a:pPr algn="ctr"/>
            <a:endParaRPr/>
          </a:p>
        </p:txBody>
      </p:sp>
      <p:sp>
        <p:nvSpPr>
          <p:cNvPr id="30" name="PlaceHolder 2"/>
          <p:cNvSpPr>
            <a:spLocks noGrp="1"/>
          </p:cNvSpPr>
          <p:nvPr>
            <p:ph type="body"/>
          </p:nvPr>
        </p:nvSpPr>
        <p:spPr>
          <a:xfrm>
            <a:off x="504000" y="1769040"/>
            <a:ext cx="4426920" cy="2091240"/>
          </a:xfrm>
          <a:prstGeom prst="rect">
            <a:avLst/>
          </a:prstGeom>
        </p:spPr>
        <p:txBody>
          <a:bodyPr wrap="none" lIns="0" tIns="0" rIns="0" bIns="0"/>
          <a:lstStyle/>
          <a:p>
            <a:endParaRPr/>
          </a:p>
        </p:txBody>
      </p:sp>
      <p:sp>
        <p:nvSpPr>
          <p:cNvPr id="31" name="PlaceHolder 3"/>
          <p:cNvSpPr>
            <a:spLocks noGrp="1"/>
          </p:cNvSpPr>
          <p:nvPr>
            <p:ph type="body"/>
          </p:nvPr>
        </p:nvSpPr>
        <p:spPr>
          <a:xfrm>
            <a:off x="5152680" y="1769040"/>
            <a:ext cx="4426920" cy="2091240"/>
          </a:xfrm>
          <a:prstGeom prst="rect">
            <a:avLst/>
          </a:prstGeom>
        </p:spPr>
        <p:txBody>
          <a:bodyPr wrap="none" lIns="0" tIns="0" rIns="0" bIns="0"/>
          <a:lstStyle/>
          <a:p>
            <a:endParaRPr/>
          </a:p>
        </p:txBody>
      </p:sp>
      <p:sp>
        <p:nvSpPr>
          <p:cNvPr id="32" name="PlaceHolder 4"/>
          <p:cNvSpPr>
            <a:spLocks noGrp="1"/>
          </p:cNvSpPr>
          <p:nvPr>
            <p:ph type="body"/>
          </p:nvPr>
        </p:nvSpPr>
        <p:spPr>
          <a:xfrm>
            <a:off x="5152680" y="4059360"/>
            <a:ext cx="4426920" cy="2091240"/>
          </a:xfrm>
          <a:prstGeom prst="rect">
            <a:avLst/>
          </a:prstGeom>
        </p:spPr>
        <p:txBody>
          <a:bodyPr wrap="none" lIns="0" tIns="0" rIns="0" bIns="0"/>
          <a:lstStyle/>
          <a:p>
            <a:endParaRPr/>
          </a:p>
        </p:txBody>
      </p:sp>
      <p:sp>
        <p:nvSpPr>
          <p:cNvPr id="33" name="PlaceHolder 5"/>
          <p:cNvSpPr>
            <a:spLocks noGrp="1"/>
          </p:cNvSpPr>
          <p:nvPr>
            <p:ph type="body"/>
          </p:nvPr>
        </p:nvSpPr>
        <p:spPr>
          <a:xfrm>
            <a:off x="504000" y="4059360"/>
            <a:ext cx="4426920" cy="2091240"/>
          </a:xfrm>
          <a:prstGeom prst="rect">
            <a:avLst/>
          </a:prstGeom>
        </p:spPr>
        <p:txBody>
          <a:bodyPr wrap="none" lIns="0" tIns="0" rIns="0" bIns="0"/>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504000" y="301320"/>
            <a:ext cx="9071640" cy="1262520"/>
          </a:xfrm>
          <a:prstGeom prst="rect">
            <a:avLst/>
          </a:prstGeom>
        </p:spPr>
        <p:txBody>
          <a:bodyPr wrap="none" lIns="0" tIns="0" rIns="0" bIns="0" anchor="ctr"/>
          <a:lstStyle/>
          <a:p>
            <a:pPr algn="ctr"/>
            <a:endParaRPr/>
          </a:p>
        </p:txBody>
      </p:sp>
      <p:sp>
        <p:nvSpPr>
          <p:cNvPr id="35" name="PlaceHolder 2"/>
          <p:cNvSpPr>
            <a:spLocks noGrp="1"/>
          </p:cNvSpPr>
          <p:nvPr>
            <p:ph type="body"/>
          </p:nvPr>
        </p:nvSpPr>
        <p:spPr>
          <a:xfrm>
            <a:off x="504000" y="1769040"/>
            <a:ext cx="9071640" cy="4384440"/>
          </a:xfrm>
          <a:prstGeom prst="rect">
            <a:avLst/>
          </a:prstGeom>
        </p:spPr>
        <p:txBody>
          <a:bodyPr wrap="none" lIns="0" tIns="0" rIns="0" bIns="0"/>
          <a:lstStyle/>
          <a:p>
            <a:endParaRPr/>
          </a:p>
        </p:txBody>
      </p:sp>
      <p:sp>
        <p:nvSpPr>
          <p:cNvPr id="36" name="PlaceHolder 3"/>
          <p:cNvSpPr>
            <a:spLocks noGrp="1"/>
          </p:cNvSpPr>
          <p:nvPr>
            <p:ph type="body"/>
          </p:nvPr>
        </p:nvSpPr>
        <p:spPr>
          <a:xfrm>
            <a:off x="504000" y="1769040"/>
            <a:ext cx="9071640" cy="4384440"/>
          </a:xfrm>
          <a:prstGeom prst="rect">
            <a:avLst/>
          </a:prstGeom>
        </p:spPr>
        <p:txBody>
          <a:bodyPr wrap="none" lIns="0" tIns="0" rIns="0" bIns="0"/>
          <a:lstStyle/>
          <a:p>
            <a:endParaRPr/>
          </a:p>
        </p:txBody>
      </p:sp>
      <p:pic>
        <p:nvPicPr>
          <p:cNvPr id="37" name="Grafik 36"/>
          <p:cNvPicPr/>
          <p:nvPr/>
        </p:nvPicPr>
        <p:blipFill>
          <a:blip r:embed="rId2"/>
          <a:stretch>
            <a:fillRect/>
          </a:stretch>
        </p:blipFill>
        <p:spPr>
          <a:xfrm>
            <a:off x="2292120" y="1768680"/>
            <a:ext cx="5495040" cy="4384440"/>
          </a:xfrm>
          <a:prstGeom prst="rect">
            <a:avLst/>
          </a:prstGeom>
          <a:ln>
            <a:noFill/>
          </a:ln>
        </p:spPr>
      </p:pic>
      <p:pic>
        <p:nvPicPr>
          <p:cNvPr id="38" name="Grafik 37"/>
          <p:cNvPicPr/>
          <p:nvPr/>
        </p:nvPicPr>
        <p:blipFill>
          <a:blip r:embed="rId2"/>
          <a:stretch>
            <a:fillRect/>
          </a:stretch>
        </p:blipFill>
        <p:spPr>
          <a:xfrm>
            <a:off x="2292120" y="1768680"/>
            <a:ext cx="5495040" cy="4384440"/>
          </a:xfrm>
          <a:prstGeom prst="rect">
            <a:avLst/>
          </a:prstGeom>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504000" y="301320"/>
            <a:ext cx="9071640" cy="1262520"/>
          </a:xfrm>
          <a:prstGeom prst="rect">
            <a:avLst/>
          </a:prstGeom>
        </p:spPr>
        <p:txBody>
          <a:bodyPr wrap="none" lIns="0" tIns="0" rIns="0" bIns="0" anchor="ctr"/>
          <a:lstStyle/>
          <a:p>
            <a:pPr algn="ctr"/>
            <a:endParaRPr/>
          </a:p>
        </p:txBody>
      </p:sp>
      <p:sp>
        <p:nvSpPr>
          <p:cNvPr id="6" name="PlaceHolder 2"/>
          <p:cNvSpPr>
            <a:spLocks noGrp="1"/>
          </p:cNvSpPr>
          <p:nvPr>
            <p:ph type="subTitle"/>
          </p:nvPr>
        </p:nvSpPr>
        <p:spPr>
          <a:xfrm>
            <a:off x="504000" y="1769040"/>
            <a:ext cx="9071640" cy="4384800"/>
          </a:xfrm>
          <a:prstGeom prst="rect">
            <a:avLst/>
          </a:prstGeom>
        </p:spPr>
        <p:txBody>
          <a:bodyPr wrap="none" lIns="0" tIns="0" rIns="0" bIns="0" anchor="ctr"/>
          <a:lstStyle/>
          <a:p>
            <a:pPr algn="ct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04000" y="301320"/>
            <a:ext cx="9071640" cy="1262520"/>
          </a:xfrm>
          <a:prstGeom prst="rect">
            <a:avLst/>
          </a:prstGeom>
        </p:spPr>
        <p:txBody>
          <a:bodyPr wrap="none" lIns="0" tIns="0" rIns="0" bIns="0" anchor="ctr"/>
          <a:lstStyle/>
          <a:p>
            <a:pPr algn="ctr"/>
            <a:endParaRPr/>
          </a:p>
        </p:txBody>
      </p:sp>
      <p:sp>
        <p:nvSpPr>
          <p:cNvPr id="8" name="PlaceHolder 2"/>
          <p:cNvSpPr>
            <a:spLocks noGrp="1"/>
          </p:cNvSpPr>
          <p:nvPr>
            <p:ph type="body"/>
          </p:nvPr>
        </p:nvSpPr>
        <p:spPr>
          <a:xfrm>
            <a:off x="504000" y="1769040"/>
            <a:ext cx="9071640" cy="4384440"/>
          </a:xfrm>
          <a:prstGeom prst="rect">
            <a:avLst/>
          </a:prstGeom>
        </p:spPr>
        <p:txBody>
          <a:bodyPr wrap="none" lIns="0" tIns="0" rIns="0" bIns="0"/>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301320"/>
            <a:ext cx="9071640" cy="1262520"/>
          </a:xfrm>
          <a:prstGeom prst="rect">
            <a:avLst/>
          </a:prstGeom>
        </p:spPr>
        <p:txBody>
          <a:bodyPr wrap="none" lIns="0" tIns="0" rIns="0" bIns="0" anchor="ctr"/>
          <a:lstStyle/>
          <a:p>
            <a:pPr algn="ctr"/>
            <a:endParaRPr/>
          </a:p>
        </p:txBody>
      </p:sp>
      <p:sp>
        <p:nvSpPr>
          <p:cNvPr id="10" name="PlaceHolder 2"/>
          <p:cNvSpPr>
            <a:spLocks noGrp="1"/>
          </p:cNvSpPr>
          <p:nvPr>
            <p:ph type="body"/>
          </p:nvPr>
        </p:nvSpPr>
        <p:spPr>
          <a:xfrm>
            <a:off x="504000" y="1769040"/>
            <a:ext cx="4426920" cy="4384440"/>
          </a:xfrm>
          <a:prstGeom prst="rect">
            <a:avLst/>
          </a:prstGeom>
        </p:spPr>
        <p:txBody>
          <a:bodyPr wrap="none" lIns="0" tIns="0" rIns="0" bIns="0"/>
          <a:lstStyle/>
          <a:p>
            <a:endParaRPr/>
          </a:p>
        </p:txBody>
      </p:sp>
      <p:sp>
        <p:nvSpPr>
          <p:cNvPr id="11" name="PlaceHolder 3"/>
          <p:cNvSpPr>
            <a:spLocks noGrp="1"/>
          </p:cNvSpPr>
          <p:nvPr>
            <p:ph type="body"/>
          </p:nvPr>
        </p:nvSpPr>
        <p:spPr>
          <a:xfrm>
            <a:off x="5152680" y="1769040"/>
            <a:ext cx="4426920" cy="4384440"/>
          </a:xfrm>
          <a:prstGeom prst="rect">
            <a:avLst/>
          </a:prstGeom>
        </p:spPr>
        <p:txBody>
          <a:bodyPr wrap="none" lIns="0" tIns="0" rIns="0" bIns="0"/>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504000" y="301320"/>
            <a:ext cx="9071640" cy="1262520"/>
          </a:xfrm>
          <a:prstGeom prst="rect">
            <a:avLst/>
          </a:prstGeom>
        </p:spPr>
        <p:txBody>
          <a:bodyPr wrap="none" lIns="0" tIns="0" rIns="0" bIns="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504000" y="301320"/>
            <a:ext cx="9071640" cy="5852160"/>
          </a:xfrm>
          <a:prstGeom prst="rect">
            <a:avLst/>
          </a:prstGeom>
        </p:spPr>
        <p:txBody>
          <a:bodyPr wrap="none" lIns="0" tIns="0" rIns="0" bIns="0" anchor="ct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504000" y="301320"/>
            <a:ext cx="9071640" cy="1262520"/>
          </a:xfrm>
          <a:prstGeom prst="rect">
            <a:avLst/>
          </a:prstGeom>
        </p:spPr>
        <p:txBody>
          <a:bodyPr wrap="none" lIns="0" tIns="0" rIns="0" bIns="0" anchor="ctr"/>
          <a:lstStyle/>
          <a:p>
            <a:pPr algn="ctr"/>
            <a:endParaRPr/>
          </a:p>
        </p:txBody>
      </p:sp>
      <p:sp>
        <p:nvSpPr>
          <p:cNvPr id="15" name="PlaceHolder 2"/>
          <p:cNvSpPr>
            <a:spLocks noGrp="1"/>
          </p:cNvSpPr>
          <p:nvPr>
            <p:ph type="body"/>
          </p:nvPr>
        </p:nvSpPr>
        <p:spPr>
          <a:xfrm>
            <a:off x="504000" y="1769040"/>
            <a:ext cx="4426920" cy="2091240"/>
          </a:xfrm>
          <a:prstGeom prst="rect">
            <a:avLst/>
          </a:prstGeom>
        </p:spPr>
        <p:txBody>
          <a:bodyPr wrap="none" lIns="0" tIns="0" rIns="0" bIns="0"/>
          <a:lstStyle/>
          <a:p>
            <a:endParaRPr/>
          </a:p>
        </p:txBody>
      </p:sp>
      <p:sp>
        <p:nvSpPr>
          <p:cNvPr id="16" name="PlaceHolder 3"/>
          <p:cNvSpPr>
            <a:spLocks noGrp="1"/>
          </p:cNvSpPr>
          <p:nvPr>
            <p:ph type="body"/>
          </p:nvPr>
        </p:nvSpPr>
        <p:spPr>
          <a:xfrm>
            <a:off x="504000" y="4059360"/>
            <a:ext cx="4426920" cy="2091240"/>
          </a:xfrm>
          <a:prstGeom prst="rect">
            <a:avLst/>
          </a:prstGeom>
        </p:spPr>
        <p:txBody>
          <a:bodyPr wrap="none" lIns="0" tIns="0" rIns="0" bIns="0"/>
          <a:lstStyle/>
          <a:p>
            <a:endParaRPr/>
          </a:p>
        </p:txBody>
      </p:sp>
      <p:sp>
        <p:nvSpPr>
          <p:cNvPr id="17" name="PlaceHolder 4"/>
          <p:cNvSpPr>
            <a:spLocks noGrp="1"/>
          </p:cNvSpPr>
          <p:nvPr>
            <p:ph type="body"/>
          </p:nvPr>
        </p:nvSpPr>
        <p:spPr>
          <a:xfrm>
            <a:off x="5152680" y="1769040"/>
            <a:ext cx="4426920" cy="4384440"/>
          </a:xfrm>
          <a:prstGeom prst="rect">
            <a:avLst/>
          </a:prstGeom>
        </p:spPr>
        <p:txBody>
          <a:bodyPr wrap="none" lIns="0" tIns="0" rIns="0" bIns="0"/>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504000" y="301320"/>
            <a:ext cx="9071640" cy="1262520"/>
          </a:xfrm>
          <a:prstGeom prst="rect">
            <a:avLst/>
          </a:prstGeom>
        </p:spPr>
        <p:txBody>
          <a:bodyPr wrap="none" lIns="0" tIns="0" rIns="0" bIns="0" anchor="ctr"/>
          <a:lstStyle/>
          <a:p>
            <a:pPr algn="ctr"/>
            <a:endParaRPr/>
          </a:p>
        </p:txBody>
      </p:sp>
      <p:sp>
        <p:nvSpPr>
          <p:cNvPr id="19" name="PlaceHolder 2"/>
          <p:cNvSpPr>
            <a:spLocks noGrp="1"/>
          </p:cNvSpPr>
          <p:nvPr>
            <p:ph type="body"/>
          </p:nvPr>
        </p:nvSpPr>
        <p:spPr>
          <a:xfrm>
            <a:off x="504000" y="1769040"/>
            <a:ext cx="4426920" cy="4384440"/>
          </a:xfrm>
          <a:prstGeom prst="rect">
            <a:avLst/>
          </a:prstGeom>
        </p:spPr>
        <p:txBody>
          <a:bodyPr wrap="none" lIns="0" tIns="0" rIns="0" bIns="0"/>
          <a:lstStyle/>
          <a:p>
            <a:endParaRPr/>
          </a:p>
        </p:txBody>
      </p:sp>
      <p:sp>
        <p:nvSpPr>
          <p:cNvPr id="20" name="PlaceHolder 3"/>
          <p:cNvSpPr>
            <a:spLocks noGrp="1"/>
          </p:cNvSpPr>
          <p:nvPr>
            <p:ph type="body"/>
          </p:nvPr>
        </p:nvSpPr>
        <p:spPr>
          <a:xfrm>
            <a:off x="5152680" y="1769040"/>
            <a:ext cx="4426920" cy="2091240"/>
          </a:xfrm>
          <a:prstGeom prst="rect">
            <a:avLst/>
          </a:prstGeom>
        </p:spPr>
        <p:txBody>
          <a:bodyPr wrap="none" lIns="0" tIns="0" rIns="0" bIns="0"/>
          <a:lstStyle/>
          <a:p>
            <a:endParaRPr/>
          </a:p>
        </p:txBody>
      </p:sp>
      <p:sp>
        <p:nvSpPr>
          <p:cNvPr id="21" name="PlaceHolder 4"/>
          <p:cNvSpPr>
            <a:spLocks noGrp="1"/>
          </p:cNvSpPr>
          <p:nvPr>
            <p:ph type="body"/>
          </p:nvPr>
        </p:nvSpPr>
        <p:spPr>
          <a:xfrm>
            <a:off x="5152680" y="4059360"/>
            <a:ext cx="4426920" cy="2091240"/>
          </a:xfrm>
          <a:prstGeom prst="rect">
            <a:avLst/>
          </a:prstGeom>
        </p:spPr>
        <p:txBody>
          <a:bodyPr wrap="none" lIns="0" tIns="0" rIns="0" bIns="0"/>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504000" y="301320"/>
            <a:ext cx="9071640" cy="1262520"/>
          </a:xfrm>
          <a:prstGeom prst="rect">
            <a:avLst/>
          </a:prstGeom>
        </p:spPr>
        <p:txBody>
          <a:bodyPr wrap="none" lIns="0" tIns="0" rIns="0" bIns="0" anchor="ctr"/>
          <a:lstStyle/>
          <a:p>
            <a:pPr algn="ctr"/>
            <a:endParaRPr/>
          </a:p>
        </p:txBody>
      </p:sp>
      <p:sp>
        <p:nvSpPr>
          <p:cNvPr id="23" name="PlaceHolder 2"/>
          <p:cNvSpPr>
            <a:spLocks noGrp="1"/>
          </p:cNvSpPr>
          <p:nvPr>
            <p:ph type="body"/>
          </p:nvPr>
        </p:nvSpPr>
        <p:spPr>
          <a:xfrm>
            <a:off x="504000" y="1769040"/>
            <a:ext cx="4426920" cy="2091240"/>
          </a:xfrm>
          <a:prstGeom prst="rect">
            <a:avLst/>
          </a:prstGeom>
        </p:spPr>
        <p:txBody>
          <a:bodyPr wrap="none" lIns="0" tIns="0" rIns="0" bIns="0"/>
          <a:lstStyle/>
          <a:p>
            <a:endParaRPr/>
          </a:p>
        </p:txBody>
      </p:sp>
      <p:sp>
        <p:nvSpPr>
          <p:cNvPr id="24" name="PlaceHolder 3"/>
          <p:cNvSpPr>
            <a:spLocks noGrp="1"/>
          </p:cNvSpPr>
          <p:nvPr>
            <p:ph type="body"/>
          </p:nvPr>
        </p:nvSpPr>
        <p:spPr>
          <a:xfrm>
            <a:off x="5152680" y="1769040"/>
            <a:ext cx="4426920" cy="2091240"/>
          </a:xfrm>
          <a:prstGeom prst="rect">
            <a:avLst/>
          </a:prstGeom>
        </p:spPr>
        <p:txBody>
          <a:bodyPr wrap="none" lIns="0" tIns="0" rIns="0" bIns="0"/>
          <a:lstStyle/>
          <a:p>
            <a:endParaRPr/>
          </a:p>
        </p:txBody>
      </p:sp>
      <p:sp>
        <p:nvSpPr>
          <p:cNvPr id="25" name="PlaceHolder 4"/>
          <p:cNvSpPr>
            <a:spLocks noGrp="1"/>
          </p:cNvSpPr>
          <p:nvPr>
            <p:ph type="body"/>
          </p:nvPr>
        </p:nvSpPr>
        <p:spPr>
          <a:xfrm>
            <a:off x="504000" y="4059360"/>
            <a:ext cx="9071640" cy="2091240"/>
          </a:xfrm>
          <a:prstGeom prst="rect">
            <a:avLst/>
          </a:prstGeom>
        </p:spPr>
        <p:txBody>
          <a:bodyPr wrap="none" lIns="0" tIns="0" rIns="0" bIns="0"/>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PlaceHolder 1"/>
          <p:cNvSpPr>
            <a:spLocks noGrp="1"/>
          </p:cNvSpPr>
          <p:nvPr>
            <p:ph type="title"/>
          </p:nvPr>
        </p:nvSpPr>
        <p:spPr>
          <a:xfrm>
            <a:off x="504000" y="301320"/>
            <a:ext cx="9071640" cy="1262160"/>
          </a:xfrm>
          <a:prstGeom prst="rect">
            <a:avLst/>
          </a:prstGeom>
        </p:spPr>
        <p:txBody>
          <a:bodyPr wrap="none" lIns="0" tIns="0" rIns="0" bIns="0" anchor="ctr"/>
          <a:lstStyle/>
          <a:p>
            <a:pPr algn="ctr"/>
            <a:r>
              <a:rPr lang="de-DE"/>
              <a:t>Klicken Sie, um das Format des Titeltextes zu bearbeiten</a:t>
            </a:r>
            <a:endParaRPr/>
          </a:p>
        </p:txBody>
      </p:sp>
      <p:sp>
        <p:nvSpPr>
          <p:cNvPr id="6" name="PlaceHolder 2"/>
          <p:cNvSpPr>
            <a:spLocks noGrp="1"/>
          </p:cNvSpPr>
          <p:nvPr>
            <p:ph type="body"/>
          </p:nvPr>
        </p:nvSpPr>
        <p:spPr>
          <a:xfrm>
            <a:off x="504000" y="1769040"/>
            <a:ext cx="9071640" cy="4384440"/>
          </a:xfrm>
          <a:prstGeom prst="rect">
            <a:avLst/>
          </a:prstGeom>
        </p:spPr>
        <p:txBody>
          <a:bodyPr wrap="none" lIns="0" tIns="0" rIns="0" bIns="0"/>
          <a:lstStyle/>
          <a:p>
            <a:pPr>
              <a:buSzPct val="25000"/>
              <a:buFont typeface="StarSymbol"/>
              <a:buChar char=""/>
            </a:pPr>
            <a:r>
              <a:rPr lang="de-DE"/>
              <a:t>Klicken Sie, um die Formate des Gliederungstextes zu bearbeiten</a:t>
            </a:r>
            <a:endParaRPr/>
          </a:p>
          <a:p>
            <a:pPr lvl="1">
              <a:buSzPct val="25000"/>
              <a:buFont typeface="StarSymbol"/>
              <a:buChar char=""/>
            </a:pPr>
            <a:r>
              <a:rPr lang="de-DE"/>
              <a:t>Zweite Gliederungsebene</a:t>
            </a:r>
            <a:endParaRPr/>
          </a:p>
          <a:p>
            <a:pPr lvl="2">
              <a:buSzPct val="25000"/>
              <a:buFont typeface="StarSymbol"/>
              <a:buChar char=""/>
            </a:pPr>
            <a:r>
              <a:rPr lang="de-DE"/>
              <a:t>Dritte Gliederungsebene</a:t>
            </a:r>
            <a:endParaRPr/>
          </a:p>
          <a:p>
            <a:pPr lvl="3">
              <a:buSzPct val="25000"/>
              <a:buFont typeface="StarSymbol"/>
              <a:buChar char=""/>
            </a:pPr>
            <a:r>
              <a:rPr lang="de-DE"/>
              <a:t>Vierte Gliederungsebene</a:t>
            </a:r>
            <a:endParaRPr/>
          </a:p>
          <a:p>
            <a:pPr lvl="4">
              <a:buSzPct val="25000"/>
              <a:buFont typeface="StarSymbol"/>
              <a:buChar char=""/>
            </a:pPr>
            <a:r>
              <a:rPr lang="de-DE"/>
              <a:t>Fünfte Gliederungsebene</a:t>
            </a:r>
            <a:endParaRPr/>
          </a:p>
          <a:p>
            <a:pPr lvl="5">
              <a:buSzPct val="25000"/>
              <a:buFont typeface="StarSymbol"/>
              <a:buChar char=""/>
            </a:pPr>
            <a:r>
              <a:rPr lang="de-DE"/>
              <a:t>Sechste Gliederungsebene</a:t>
            </a:r>
            <a:endParaRPr/>
          </a:p>
          <a:p>
            <a:pPr lvl="6">
              <a:buSzPct val="25000"/>
              <a:buFont typeface="StarSymbol"/>
              <a:buChar char=""/>
            </a:pPr>
            <a:r>
              <a:rPr lang="de-DE"/>
              <a:t>Siebente Gliederungsebene</a:t>
            </a:r>
            <a:endParaRPr/>
          </a:p>
        </p:txBody>
      </p:sp>
      <p:sp>
        <p:nvSpPr>
          <p:cNvPr id="2" name="PlaceHolder 3"/>
          <p:cNvSpPr>
            <a:spLocks noGrp="1"/>
          </p:cNvSpPr>
          <p:nvPr>
            <p:ph type="dt"/>
          </p:nvPr>
        </p:nvSpPr>
        <p:spPr>
          <a:xfrm>
            <a:off x="504000" y="6887160"/>
            <a:ext cx="2348280" cy="521280"/>
          </a:xfrm>
          <a:prstGeom prst="rect">
            <a:avLst/>
          </a:prstGeom>
        </p:spPr>
        <p:txBody>
          <a:bodyPr wrap="none" lIns="0" tIns="0" rIns="0" bIns="0"/>
          <a:lstStyle/>
          <a:p>
            <a:r>
              <a:rPr lang="de-DE" sz="1400"/>
              <a:t>&lt;Datum/Uhrzeit&gt;</a:t>
            </a:r>
            <a:endParaRPr/>
          </a:p>
        </p:txBody>
      </p:sp>
      <p:sp>
        <p:nvSpPr>
          <p:cNvPr id="3" name="PlaceHolder 4"/>
          <p:cNvSpPr>
            <a:spLocks noGrp="1"/>
          </p:cNvSpPr>
          <p:nvPr>
            <p:ph type="ftr"/>
          </p:nvPr>
        </p:nvSpPr>
        <p:spPr>
          <a:xfrm>
            <a:off x="3447360" y="6887160"/>
            <a:ext cx="3195000" cy="521280"/>
          </a:xfrm>
          <a:prstGeom prst="rect">
            <a:avLst/>
          </a:prstGeom>
        </p:spPr>
        <p:txBody>
          <a:bodyPr wrap="none" lIns="0" tIns="0" rIns="0" bIns="0"/>
          <a:lstStyle/>
          <a:p>
            <a:pPr algn="ctr"/>
            <a:r>
              <a:rPr lang="de-DE" sz="1400"/>
              <a:t>&lt;Fußzeile&gt;</a:t>
            </a:r>
            <a:endParaRPr/>
          </a:p>
        </p:txBody>
      </p:sp>
      <p:sp>
        <p:nvSpPr>
          <p:cNvPr id="4" name="PlaceHolder 5"/>
          <p:cNvSpPr>
            <a:spLocks noGrp="1"/>
          </p:cNvSpPr>
          <p:nvPr>
            <p:ph type="sldNum"/>
          </p:nvPr>
        </p:nvSpPr>
        <p:spPr>
          <a:xfrm>
            <a:off x="7227360" y="6887160"/>
            <a:ext cx="2348280" cy="521280"/>
          </a:xfrm>
          <a:prstGeom prst="rect">
            <a:avLst/>
          </a:prstGeom>
        </p:spPr>
        <p:txBody>
          <a:bodyPr wrap="none" lIns="0" tIns="0" rIns="0" bIns="0"/>
          <a:lstStyle/>
          <a:p>
            <a:pPr algn="r"/>
            <a:fld id="{5A1D5341-48E7-4441-AAFA-1421B5D56F68}" type="slidenum">
              <a:rPr lang="de-DE" sz="1400"/>
              <a:t>‹Nr.›</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a:extLst>
              <a:ext uri="{FF2B5EF4-FFF2-40B4-BE49-F238E27FC236}">
                <a16:creationId xmlns:a16="http://schemas.microsoft.com/office/drawing/2014/main" id="{822F5CB5-CF73-49A5-BE9E-354D4C21B6D8}"/>
              </a:ext>
            </a:extLst>
          </p:cNvPr>
          <p:cNvPicPr>
            <a:picLocks noChangeAspect="1"/>
          </p:cNvPicPr>
          <p:nvPr/>
        </p:nvPicPr>
        <p:blipFill>
          <a:blip r:embed="rId2"/>
          <a:stretch>
            <a:fillRect/>
          </a:stretch>
        </p:blipFill>
        <p:spPr>
          <a:xfrm>
            <a:off x="0" y="720305"/>
            <a:ext cx="10080625" cy="6119065"/>
          </a:xfrm>
          <a:prstGeom prst="rect">
            <a:avLst/>
          </a:prstGeom>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9"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572" y="899517"/>
            <a:ext cx="10080625" cy="55697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feld 1"/>
          <p:cNvSpPr txBox="1"/>
          <p:nvPr/>
        </p:nvSpPr>
        <p:spPr>
          <a:xfrm>
            <a:off x="143768" y="6012085"/>
            <a:ext cx="904415" cy="276999"/>
          </a:xfrm>
          <a:prstGeom prst="rect">
            <a:avLst/>
          </a:prstGeom>
          <a:noFill/>
        </p:spPr>
        <p:txBody>
          <a:bodyPr wrap="none" rtlCol="0">
            <a:spAutoFit/>
          </a:bodyPr>
          <a:lstStyle/>
          <a:p>
            <a:r>
              <a:rPr lang="de-DE" sz="1200" dirty="0">
                <a:latin typeface="Times New Roman" panose="02020603050405020304" pitchFamily="18" charset="0"/>
                <a:cs typeface="Times New Roman" panose="02020603050405020304" pitchFamily="18" charset="0"/>
              </a:rPr>
              <a:t>4. Semester</a:t>
            </a: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TextShape 1"/>
          <p:cNvSpPr txBox="1"/>
          <p:nvPr/>
        </p:nvSpPr>
        <p:spPr>
          <a:xfrm>
            <a:off x="575901" y="179437"/>
            <a:ext cx="8928824" cy="8462401"/>
          </a:xfrm>
          <a:prstGeom prst="rect">
            <a:avLst/>
          </a:prstGeom>
        </p:spPr>
        <p:txBody>
          <a:bodyPr wrap="square" lIns="90000" tIns="45000" rIns="90000" bIns="45000">
            <a:spAutoFit/>
          </a:bodyPr>
          <a:lstStyle/>
          <a:p>
            <a:pPr>
              <a:lnSpc>
                <a:spcPct val="150000"/>
              </a:lnSpc>
            </a:pPr>
            <a:r>
              <a:rPr lang="de-DE" sz="1600" b="1" dirty="0">
                <a:latin typeface="Times New Roman" panose="02020603050405020304" pitchFamily="18" charset="0"/>
                <a:cs typeface="Times New Roman" panose="02020603050405020304" pitchFamily="18" charset="0"/>
              </a:rPr>
              <a:t>BC Fachcluster Biochemie, verantwortlich Prof. Sabine Müller</a:t>
            </a:r>
            <a:endParaRPr sz="1600" dirty="0">
              <a:latin typeface="Times New Roman" panose="02020603050405020304" pitchFamily="18" charset="0"/>
              <a:cs typeface="Times New Roman" panose="02020603050405020304" pitchFamily="18" charset="0"/>
            </a:endParaRPr>
          </a:p>
          <a:p>
            <a:pPr>
              <a:lnSpc>
                <a:spcPct val="150000"/>
              </a:lnSpc>
            </a:pPr>
            <a:r>
              <a:rPr lang="de-DE" sz="1600" dirty="0">
                <a:solidFill>
                  <a:srgbClr val="000000"/>
                </a:solidFill>
                <a:latin typeface="Times New Roman" panose="02020603050405020304" pitchFamily="18" charset="0"/>
                <a:ea typeface="Arial"/>
                <a:cs typeface="Times New Roman" panose="02020603050405020304" pitchFamily="18" charset="0"/>
              </a:rPr>
              <a:t>40 LP: 	BC1 bis BC6</a:t>
            </a:r>
          </a:p>
          <a:p>
            <a:pPr>
              <a:lnSpc>
                <a:spcPct val="150000"/>
              </a:lnSpc>
            </a:pPr>
            <a:r>
              <a:rPr lang="de-DE" sz="1600" dirty="0">
                <a:solidFill>
                  <a:srgbClr val="000000"/>
                </a:solidFill>
                <a:latin typeface="Times New Roman" panose="02020603050405020304" pitchFamily="18" charset="0"/>
                <a:ea typeface="Arial"/>
                <a:cs typeface="Times New Roman" panose="02020603050405020304" pitchFamily="18" charset="0"/>
              </a:rPr>
              <a:t>15 LP: 	Module fachfremder Clustern (</a:t>
            </a:r>
            <a:r>
              <a:rPr lang="de-DE" sz="1600" dirty="0" err="1">
                <a:solidFill>
                  <a:srgbClr val="000000"/>
                </a:solidFill>
                <a:latin typeface="Times New Roman" panose="02020603050405020304" pitchFamily="18" charset="0"/>
                <a:ea typeface="Arial"/>
                <a:cs typeface="Times New Roman" panose="02020603050405020304" pitchFamily="18" charset="0"/>
              </a:rPr>
              <a:t>Ph</a:t>
            </a:r>
            <a:r>
              <a:rPr lang="de-DE" sz="1600" dirty="0">
                <a:solidFill>
                  <a:srgbClr val="000000"/>
                </a:solidFill>
                <a:latin typeface="Times New Roman" panose="02020603050405020304" pitchFamily="18" charset="0"/>
                <a:ea typeface="Arial"/>
                <a:cs typeface="Times New Roman" panose="02020603050405020304" pitchFamily="18" charset="0"/>
              </a:rPr>
              <a:t>, MB, UB) </a:t>
            </a:r>
          </a:p>
          <a:p>
            <a:pPr algn="just">
              <a:lnSpc>
                <a:spcPct val="150000"/>
              </a:lnSpc>
            </a:pPr>
            <a:r>
              <a:rPr lang="de-DE" sz="1600" dirty="0">
                <a:latin typeface="Times New Roman" panose="02020603050405020304" pitchFamily="18" charset="0"/>
                <a:cs typeface="Times New Roman" panose="02020603050405020304" pitchFamily="18" charset="0"/>
              </a:rPr>
              <a:t> </a:t>
            </a:r>
            <a:endParaRPr sz="1600" dirty="0">
              <a:latin typeface="Times New Roman" panose="02020603050405020304" pitchFamily="18" charset="0"/>
              <a:cs typeface="Times New Roman" panose="02020603050405020304" pitchFamily="18" charset="0"/>
            </a:endParaRPr>
          </a:p>
          <a:p>
            <a:pPr algn="just">
              <a:lnSpc>
                <a:spcPct val="150000"/>
              </a:lnSpc>
            </a:pPr>
            <a:r>
              <a:rPr lang="de-DE" sz="1600" b="1" dirty="0">
                <a:solidFill>
                  <a:srgbClr val="000000"/>
                </a:solidFill>
                <a:latin typeface="Times New Roman" panose="02020603050405020304" pitchFamily="18" charset="0"/>
                <a:ea typeface="Arial"/>
                <a:cs typeface="Times New Roman" panose="02020603050405020304" pitchFamily="18" charset="0"/>
              </a:rPr>
              <a:t>MB </a:t>
            </a:r>
            <a:r>
              <a:rPr lang="de-DE" sz="1600" b="1" dirty="0" err="1">
                <a:solidFill>
                  <a:srgbClr val="000000"/>
                </a:solidFill>
                <a:latin typeface="Times New Roman" panose="02020603050405020304" pitchFamily="18" charset="0"/>
                <a:ea typeface="Arial"/>
                <a:cs typeface="Times New Roman" panose="02020603050405020304" pitchFamily="18" charset="0"/>
              </a:rPr>
              <a:t>Fachcluster</a:t>
            </a:r>
            <a:r>
              <a:rPr lang="de-DE" sz="1600" b="1" dirty="0">
                <a:solidFill>
                  <a:srgbClr val="000000"/>
                </a:solidFill>
                <a:latin typeface="Times New Roman" panose="02020603050405020304" pitchFamily="18" charset="0"/>
                <a:ea typeface="Arial"/>
                <a:cs typeface="Times New Roman" panose="02020603050405020304" pitchFamily="18" charset="0"/>
              </a:rPr>
              <a:t> Mikrobiologie, verantwortlich Prof. </a:t>
            </a:r>
            <a:r>
              <a:rPr lang="de-DE" sz="1600" b="1" dirty="0" err="1">
                <a:solidFill>
                  <a:srgbClr val="000000"/>
                </a:solidFill>
                <a:latin typeface="Times New Roman" panose="02020603050405020304" pitchFamily="18" charset="0"/>
                <a:ea typeface="Arial"/>
                <a:cs typeface="Times New Roman" panose="02020603050405020304" pitchFamily="18" charset="0"/>
              </a:rPr>
              <a:t>Urich</a:t>
            </a:r>
            <a:endParaRPr sz="1600" dirty="0">
              <a:latin typeface="Times New Roman" panose="02020603050405020304" pitchFamily="18" charset="0"/>
              <a:cs typeface="Times New Roman" panose="02020603050405020304" pitchFamily="18" charset="0"/>
            </a:endParaRPr>
          </a:p>
          <a:p>
            <a:pPr>
              <a:lnSpc>
                <a:spcPct val="150000"/>
              </a:lnSpc>
            </a:pPr>
            <a:r>
              <a:rPr lang="de-DE" sz="1600" dirty="0">
                <a:solidFill>
                  <a:srgbClr val="000000"/>
                </a:solidFill>
                <a:latin typeface="Times New Roman" panose="02020603050405020304" pitchFamily="18" charset="0"/>
                <a:ea typeface="Arial"/>
                <a:cs typeface="Times New Roman" panose="02020603050405020304" pitchFamily="18" charset="0"/>
              </a:rPr>
              <a:t>39 LP:	MB1 bis MB5 </a:t>
            </a:r>
          </a:p>
          <a:p>
            <a:pPr>
              <a:lnSpc>
                <a:spcPct val="150000"/>
              </a:lnSpc>
            </a:pPr>
            <a:r>
              <a:rPr lang="de-DE" sz="1600" dirty="0">
                <a:solidFill>
                  <a:srgbClr val="000000"/>
                </a:solidFill>
                <a:latin typeface="Times New Roman" panose="02020603050405020304" pitchFamily="18" charset="0"/>
                <a:ea typeface="Arial"/>
                <a:cs typeface="Times New Roman" panose="02020603050405020304" pitchFamily="18" charset="0"/>
              </a:rPr>
              <a:t>16 LP: 	Module fachfremder Cluster (</a:t>
            </a:r>
            <a:r>
              <a:rPr lang="de-DE" sz="1600" dirty="0" err="1">
                <a:solidFill>
                  <a:srgbClr val="000000"/>
                </a:solidFill>
                <a:latin typeface="Times New Roman" panose="02020603050405020304" pitchFamily="18" charset="0"/>
                <a:ea typeface="Arial"/>
                <a:cs typeface="Times New Roman" panose="02020603050405020304" pitchFamily="18" charset="0"/>
              </a:rPr>
              <a:t>Ph</a:t>
            </a:r>
            <a:r>
              <a:rPr lang="de-DE" sz="1600" dirty="0">
                <a:solidFill>
                  <a:srgbClr val="000000"/>
                </a:solidFill>
                <a:latin typeface="Times New Roman" panose="02020603050405020304" pitchFamily="18" charset="0"/>
                <a:ea typeface="Arial"/>
                <a:cs typeface="Times New Roman" panose="02020603050405020304" pitchFamily="18" charset="0"/>
              </a:rPr>
              <a:t>, BC, UC)</a:t>
            </a:r>
          </a:p>
          <a:p>
            <a:pPr>
              <a:lnSpc>
                <a:spcPct val="150000"/>
              </a:lnSpc>
            </a:pPr>
            <a:endParaRPr sz="1600" dirty="0">
              <a:latin typeface="Times New Roman" panose="02020603050405020304" pitchFamily="18" charset="0"/>
              <a:cs typeface="Times New Roman" panose="02020603050405020304" pitchFamily="18" charset="0"/>
            </a:endParaRPr>
          </a:p>
          <a:p>
            <a:pPr>
              <a:lnSpc>
                <a:spcPct val="150000"/>
              </a:lnSpc>
            </a:pPr>
            <a:r>
              <a:rPr lang="de-DE" sz="1600" b="1" dirty="0" err="1">
                <a:solidFill>
                  <a:srgbClr val="000000"/>
                </a:solidFill>
                <a:latin typeface="Times New Roman" panose="02020603050405020304" pitchFamily="18" charset="0"/>
                <a:ea typeface="Arial"/>
                <a:cs typeface="Times New Roman" panose="02020603050405020304" pitchFamily="18" charset="0"/>
              </a:rPr>
              <a:t>Ph</a:t>
            </a:r>
            <a:r>
              <a:rPr lang="de-DE" sz="1600" b="1" dirty="0">
                <a:solidFill>
                  <a:srgbClr val="000000"/>
                </a:solidFill>
                <a:latin typeface="Times New Roman" panose="02020603050405020304" pitchFamily="18" charset="0"/>
                <a:ea typeface="Arial"/>
                <a:cs typeface="Times New Roman" panose="02020603050405020304" pitchFamily="18" charset="0"/>
              </a:rPr>
              <a:t> Fachcluster Umweltphysik, verantwortlich Prof. Christian von </a:t>
            </a:r>
            <a:r>
              <a:rPr lang="de-DE" sz="1600" b="1" dirty="0" err="1">
                <a:solidFill>
                  <a:srgbClr val="000000"/>
                </a:solidFill>
                <a:latin typeface="Times New Roman" panose="02020603050405020304" pitchFamily="18" charset="0"/>
                <a:ea typeface="Arial"/>
                <a:cs typeface="Times New Roman" panose="02020603050405020304" pitchFamily="18" charset="0"/>
              </a:rPr>
              <a:t>Savigny</a:t>
            </a:r>
            <a:endParaRPr lang="de-DE" sz="1600" dirty="0">
              <a:latin typeface="Times New Roman" panose="02020603050405020304" pitchFamily="18" charset="0"/>
              <a:cs typeface="Times New Roman" panose="02020603050405020304" pitchFamily="18" charset="0"/>
            </a:endParaRPr>
          </a:p>
          <a:p>
            <a:pPr>
              <a:lnSpc>
                <a:spcPct val="150000"/>
              </a:lnSpc>
            </a:pPr>
            <a:r>
              <a:rPr lang="de-DE" sz="1600" dirty="0">
                <a:solidFill>
                  <a:srgbClr val="000000"/>
                </a:solidFill>
                <a:latin typeface="Times New Roman" panose="02020603050405020304" pitchFamily="18" charset="0"/>
                <a:ea typeface="Arial"/>
                <a:cs typeface="Times New Roman" panose="02020603050405020304" pitchFamily="18" charset="0"/>
              </a:rPr>
              <a:t>45 LP:	Ph1 bis Ph6</a:t>
            </a:r>
          </a:p>
          <a:p>
            <a:pPr>
              <a:lnSpc>
                <a:spcPct val="150000"/>
              </a:lnSpc>
            </a:pPr>
            <a:r>
              <a:rPr lang="de-DE" sz="1600" dirty="0">
                <a:solidFill>
                  <a:srgbClr val="000000"/>
                </a:solidFill>
                <a:latin typeface="Times New Roman" panose="02020603050405020304" pitchFamily="18" charset="0"/>
                <a:ea typeface="Arial"/>
                <a:cs typeface="Times New Roman" panose="02020603050405020304" pitchFamily="18" charset="0"/>
              </a:rPr>
              <a:t>10 LP:	Module fachfremder Cluster (BC, UC, MB, UB) </a:t>
            </a:r>
          </a:p>
          <a:p>
            <a:pPr>
              <a:lnSpc>
                <a:spcPct val="150000"/>
              </a:lnSpc>
            </a:pPr>
            <a:endParaRPr lang="de-DE" sz="1600" dirty="0">
              <a:latin typeface="Times New Roman" panose="02020603050405020304" pitchFamily="18" charset="0"/>
              <a:cs typeface="Times New Roman" panose="02020603050405020304" pitchFamily="18" charset="0"/>
            </a:endParaRPr>
          </a:p>
          <a:p>
            <a:pPr>
              <a:lnSpc>
                <a:spcPct val="150000"/>
              </a:lnSpc>
            </a:pPr>
            <a:r>
              <a:rPr lang="de-DE" sz="1600" b="1" dirty="0">
                <a:solidFill>
                  <a:srgbClr val="000000"/>
                </a:solidFill>
                <a:latin typeface="Times New Roman" panose="02020603050405020304" pitchFamily="18" charset="0"/>
                <a:ea typeface="Arial"/>
                <a:cs typeface="Times New Roman" panose="02020603050405020304" pitchFamily="18" charset="0"/>
              </a:rPr>
              <a:t>UB Fachcluster Umweltbiologie/Umweltökologie, verantwortlich Dr. Marion Köster</a:t>
            </a:r>
            <a:endParaRPr sz="1600" dirty="0">
              <a:latin typeface="Times New Roman" panose="02020603050405020304" pitchFamily="18" charset="0"/>
              <a:cs typeface="Times New Roman" panose="02020603050405020304" pitchFamily="18" charset="0"/>
            </a:endParaRPr>
          </a:p>
          <a:p>
            <a:pPr>
              <a:lnSpc>
                <a:spcPct val="150000"/>
              </a:lnSpc>
            </a:pPr>
            <a:r>
              <a:rPr lang="de-DE" sz="1600" dirty="0">
                <a:solidFill>
                  <a:srgbClr val="000000"/>
                </a:solidFill>
                <a:latin typeface="Times New Roman" panose="02020603050405020304" pitchFamily="18" charset="0"/>
                <a:ea typeface="Arial"/>
                <a:cs typeface="Times New Roman" panose="02020603050405020304" pitchFamily="18" charset="0"/>
              </a:rPr>
              <a:t>32 LP:	UB1 bis UB4 </a:t>
            </a:r>
            <a:endParaRPr sz="1600" dirty="0">
              <a:latin typeface="Times New Roman" panose="02020603050405020304" pitchFamily="18" charset="0"/>
              <a:cs typeface="Times New Roman" panose="02020603050405020304" pitchFamily="18" charset="0"/>
            </a:endParaRPr>
          </a:p>
          <a:p>
            <a:pPr>
              <a:lnSpc>
                <a:spcPct val="150000"/>
              </a:lnSpc>
            </a:pPr>
            <a:r>
              <a:rPr lang="de-DE" sz="1600" dirty="0">
                <a:solidFill>
                  <a:srgbClr val="000000"/>
                </a:solidFill>
                <a:latin typeface="Times New Roman" panose="02020603050405020304" pitchFamily="18" charset="0"/>
                <a:ea typeface="Arial"/>
                <a:cs typeface="Times New Roman" panose="02020603050405020304" pitchFamily="18" charset="0"/>
              </a:rPr>
              <a:t>23 LP:	Module fachfremder Cluster (</a:t>
            </a:r>
            <a:r>
              <a:rPr lang="de-DE" sz="1600" dirty="0" err="1">
                <a:solidFill>
                  <a:srgbClr val="000000"/>
                </a:solidFill>
                <a:latin typeface="Times New Roman" panose="02020603050405020304" pitchFamily="18" charset="0"/>
                <a:ea typeface="Arial"/>
                <a:cs typeface="Times New Roman" panose="02020603050405020304" pitchFamily="18" charset="0"/>
              </a:rPr>
              <a:t>Ph</a:t>
            </a:r>
            <a:r>
              <a:rPr lang="de-DE" sz="1600" dirty="0">
                <a:solidFill>
                  <a:srgbClr val="000000"/>
                </a:solidFill>
                <a:latin typeface="Times New Roman" panose="02020603050405020304" pitchFamily="18" charset="0"/>
                <a:ea typeface="Arial"/>
                <a:cs typeface="Times New Roman" panose="02020603050405020304" pitchFamily="18" charset="0"/>
              </a:rPr>
              <a:t>, BC, UC)</a:t>
            </a:r>
          </a:p>
          <a:p>
            <a:pPr>
              <a:lnSpc>
                <a:spcPct val="150000"/>
              </a:lnSpc>
            </a:pPr>
            <a:endParaRPr lang="de-DE" sz="1600" dirty="0">
              <a:latin typeface="Times New Roman" panose="02020603050405020304" pitchFamily="18" charset="0"/>
              <a:cs typeface="Times New Roman" panose="02020603050405020304" pitchFamily="18" charset="0"/>
            </a:endParaRPr>
          </a:p>
          <a:p>
            <a:pPr>
              <a:lnSpc>
                <a:spcPct val="150000"/>
              </a:lnSpc>
            </a:pPr>
            <a:r>
              <a:rPr lang="de-DE" sz="1600" b="1" dirty="0">
                <a:solidFill>
                  <a:srgbClr val="000000"/>
                </a:solidFill>
                <a:latin typeface="Times New Roman" panose="02020603050405020304" pitchFamily="18" charset="0"/>
                <a:ea typeface="Arial"/>
                <a:cs typeface="Times New Roman" panose="02020603050405020304" pitchFamily="18" charset="0"/>
              </a:rPr>
              <a:t>UC Fachcluster Umweltchemie/Umweltanalytik, verantwortlich Prof. Uwe Schröder</a:t>
            </a:r>
            <a:endParaRPr lang="de-DE" sz="1600" dirty="0">
              <a:latin typeface="Times New Roman" panose="02020603050405020304" pitchFamily="18" charset="0"/>
              <a:cs typeface="Times New Roman" panose="02020603050405020304" pitchFamily="18" charset="0"/>
            </a:endParaRPr>
          </a:p>
          <a:p>
            <a:pPr>
              <a:lnSpc>
                <a:spcPct val="150000"/>
              </a:lnSpc>
            </a:pPr>
            <a:r>
              <a:rPr lang="de-DE" sz="1600" dirty="0">
                <a:solidFill>
                  <a:srgbClr val="000000"/>
                </a:solidFill>
                <a:latin typeface="Times New Roman" panose="02020603050405020304" pitchFamily="18" charset="0"/>
                <a:ea typeface="Arial"/>
                <a:cs typeface="Times New Roman" panose="02020603050405020304" pitchFamily="18" charset="0"/>
              </a:rPr>
              <a:t>35 LP: 	UC1 bis UC6 </a:t>
            </a:r>
          </a:p>
          <a:p>
            <a:pPr>
              <a:lnSpc>
                <a:spcPct val="150000"/>
              </a:lnSpc>
            </a:pPr>
            <a:r>
              <a:rPr lang="de-DE" sz="1600" dirty="0">
                <a:solidFill>
                  <a:srgbClr val="000000"/>
                </a:solidFill>
                <a:latin typeface="Times New Roman" panose="02020603050405020304" pitchFamily="18" charset="0"/>
                <a:ea typeface="Arial"/>
                <a:cs typeface="Times New Roman" panose="02020603050405020304" pitchFamily="18" charset="0"/>
              </a:rPr>
              <a:t>20 LP:	Module fachfremder Cluster (</a:t>
            </a:r>
            <a:r>
              <a:rPr lang="de-DE" sz="1600" dirty="0" err="1">
                <a:solidFill>
                  <a:srgbClr val="000000"/>
                </a:solidFill>
                <a:latin typeface="Times New Roman" panose="02020603050405020304" pitchFamily="18" charset="0"/>
                <a:ea typeface="Arial"/>
                <a:cs typeface="Times New Roman" panose="02020603050405020304" pitchFamily="18" charset="0"/>
              </a:rPr>
              <a:t>Ph</a:t>
            </a:r>
            <a:r>
              <a:rPr lang="de-DE" sz="1600" dirty="0">
                <a:solidFill>
                  <a:srgbClr val="000000"/>
                </a:solidFill>
                <a:latin typeface="Times New Roman" panose="02020603050405020304" pitchFamily="18" charset="0"/>
                <a:ea typeface="Arial"/>
                <a:cs typeface="Times New Roman" panose="02020603050405020304" pitchFamily="18" charset="0"/>
              </a:rPr>
              <a:t>, MB, UB) </a:t>
            </a:r>
            <a:endParaRPr lang="de-DE" sz="1600" dirty="0">
              <a:latin typeface="Times New Roman" panose="02020603050405020304" pitchFamily="18" charset="0"/>
              <a:cs typeface="Times New Roman" panose="02020603050405020304" pitchFamily="18" charset="0"/>
            </a:endParaRPr>
          </a:p>
          <a:p>
            <a:pPr>
              <a:lnSpc>
                <a:spcPct val="150000"/>
              </a:lnSpc>
            </a:pPr>
            <a:endParaRPr sz="1600" dirty="0">
              <a:latin typeface="Times New Roman" panose="02020603050405020304" pitchFamily="18" charset="0"/>
              <a:cs typeface="Times New Roman" panose="02020603050405020304" pitchFamily="18" charset="0"/>
            </a:endParaRPr>
          </a:p>
          <a:p>
            <a:pPr algn="just"/>
            <a:endParaRPr sz="1600" dirty="0">
              <a:latin typeface="Arial" panose="020B0604020202020204" pitchFamily="34" charset="0"/>
              <a:cs typeface="Arial" panose="020B0604020202020204" pitchFamily="34" charset="0"/>
            </a:endParaRPr>
          </a:p>
          <a:p>
            <a:pPr algn="just"/>
            <a:endParaRPr sz="1600" dirty="0">
              <a:latin typeface="Arial" panose="020B0604020202020204" pitchFamily="34" charset="0"/>
              <a:cs typeface="Arial" panose="020B0604020202020204" pitchFamily="34" charset="0"/>
            </a:endParaRPr>
          </a:p>
          <a:p>
            <a:pPr algn="just"/>
            <a:endParaRPr sz="1600" dirty="0">
              <a:latin typeface="Arial" panose="020B0604020202020204" pitchFamily="34" charset="0"/>
              <a:cs typeface="Arial" panose="020B0604020202020204" pitchFamily="34" charset="0"/>
            </a:endParaRPr>
          </a:p>
          <a:p>
            <a:endParaRPr sz="16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Shape 1"/>
          <p:cNvSpPr txBox="1"/>
          <p:nvPr/>
        </p:nvSpPr>
        <p:spPr>
          <a:xfrm>
            <a:off x="1007864" y="1259557"/>
            <a:ext cx="7704856" cy="4522861"/>
          </a:xfrm>
          <a:prstGeom prst="rect">
            <a:avLst/>
          </a:prstGeom>
        </p:spPr>
        <p:txBody>
          <a:bodyPr wrap="square" lIns="90000" tIns="45000" rIns="90000" bIns="45000">
            <a:spAutoFit/>
          </a:bodyPr>
          <a:lstStyle/>
          <a:p>
            <a:pPr algn="just">
              <a:lnSpc>
                <a:spcPct val="200000"/>
              </a:lnSpc>
            </a:pPr>
            <a:r>
              <a:rPr lang="de-DE" dirty="0">
                <a:latin typeface="Times New Roman" panose="02020603050405020304" pitchFamily="18" charset="0"/>
                <a:cs typeface="Times New Roman" panose="02020603050405020304" pitchFamily="18" charset="0"/>
              </a:rPr>
              <a:t>„(7) Die Erbringung von Leistungen aus Modulen fachfremder Cluster kann auf Antrag des Studierenden auch aus Master-Modulen anderer Fachrichtungen erfolgen, soweit diese von Art und Umfang äquivalent sind und die Lehrenden, die in diese Module involviert sind, dem zustimmen. Der Antrag ist schriftlich bis zum Ende der Meldefrist (§ 41 RPO) des Semesters zu stellen, in dem das betreffende Modul absolviert werden soll. Der Antrag ist an den Prüfungsausschussvorsitzenden zu richten und beim Zentralen Prüfungsamt einzureichen.“</a:t>
            </a:r>
            <a:endParaRPr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1151880" y="2051645"/>
            <a:ext cx="7179722" cy="2960875"/>
          </a:xfrm>
          <a:prstGeom prst="rect">
            <a:avLst/>
          </a:prstGeom>
          <a:noFill/>
        </p:spPr>
        <p:txBody>
          <a:bodyPr wrap="none" rtlCol="0">
            <a:spAutoFit/>
          </a:bodyPr>
          <a:lstStyle/>
          <a:p>
            <a:r>
              <a:rPr lang="de-DE" sz="2000" b="1" dirty="0">
                <a:latin typeface="Times New Roman" panose="02020603050405020304" pitchFamily="18" charset="0"/>
                <a:cs typeface="Times New Roman" panose="02020603050405020304" pitchFamily="18" charset="0"/>
              </a:rPr>
              <a:t>Clusterübergreifende Pflichtmodule im Umfang von 65 LP</a:t>
            </a:r>
          </a:p>
          <a:p>
            <a:endParaRPr lang="de-DE" sz="2000" dirty="0">
              <a:latin typeface="Times New Roman" panose="02020603050405020304" pitchFamily="18" charset="0"/>
              <a:cs typeface="Times New Roman" panose="02020603050405020304" pitchFamily="18" charset="0"/>
            </a:endParaRPr>
          </a:p>
          <a:p>
            <a:pPr>
              <a:lnSpc>
                <a:spcPct val="150000"/>
              </a:lnSpc>
            </a:pPr>
            <a:r>
              <a:rPr lang="de-DE" sz="2000" dirty="0">
                <a:latin typeface="Times New Roman" panose="02020603050405020304" pitchFamily="18" charset="0"/>
                <a:cs typeface="Times New Roman" panose="02020603050405020304" pitchFamily="18" charset="0"/>
              </a:rPr>
              <a:t>CP1: Wissenschaftliche Kommunikation für Umweltwissenschaftler</a:t>
            </a:r>
          </a:p>
          <a:p>
            <a:pPr>
              <a:lnSpc>
                <a:spcPct val="150000"/>
              </a:lnSpc>
            </a:pPr>
            <a:r>
              <a:rPr lang="de-DE" sz="2000" dirty="0">
                <a:latin typeface="Times New Roman" panose="02020603050405020304" pitchFamily="18" charset="0"/>
                <a:cs typeface="Times New Roman" panose="02020603050405020304" pitchFamily="18" charset="0"/>
              </a:rPr>
              <a:t>CP2: Persönliche Profilbildung</a:t>
            </a:r>
          </a:p>
          <a:p>
            <a:pPr>
              <a:lnSpc>
                <a:spcPct val="150000"/>
              </a:lnSpc>
            </a:pPr>
            <a:r>
              <a:rPr lang="de-DE" sz="2000" dirty="0">
                <a:latin typeface="Times New Roman" panose="02020603050405020304" pitchFamily="18" charset="0"/>
                <a:cs typeface="Times New Roman" panose="02020603050405020304" pitchFamily="18" charset="0"/>
              </a:rPr>
              <a:t>CP3: Betriebspraktikum</a:t>
            </a:r>
          </a:p>
          <a:p>
            <a:pPr>
              <a:lnSpc>
                <a:spcPct val="150000"/>
              </a:lnSpc>
            </a:pPr>
            <a:r>
              <a:rPr lang="de-DE" sz="2000" dirty="0">
                <a:latin typeface="Times New Roman" panose="02020603050405020304" pitchFamily="18" charset="0"/>
                <a:cs typeface="Times New Roman" panose="02020603050405020304" pitchFamily="18" charset="0"/>
              </a:rPr>
              <a:t>CP4: </a:t>
            </a:r>
            <a:r>
              <a:rPr lang="de-DE" sz="2000" dirty="0" err="1">
                <a:latin typeface="Times New Roman" panose="02020603050405020304" pitchFamily="18" charset="0"/>
                <a:cs typeface="Times New Roman" panose="02020603050405020304" pitchFamily="18" charset="0"/>
              </a:rPr>
              <a:t>Forschungs</a:t>
            </a:r>
            <a:r>
              <a:rPr lang="de-DE" sz="2000" dirty="0">
                <a:latin typeface="Times New Roman" panose="02020603050405020304" pitchFamily="18" charset="0"/>
                <a:cs typeface="Times New Roman" panose="02020603050405020304" pitchFamily="18" charset="0"/>
              </a:rPr>
              <a:t>/Projektpraktikum</a:t>
            </a:r>
          </a:p>
          <a:p>
            <a:pPr>
              <a:lnSpc>
                <a:spcPct val="150000"/>
              </a:lnSpc>
            </a:pPr>
            <a:r>
              <a:rPr lang="de-DE" sz="2000" dirty="0">
                <a:latin typeface="Times New Roman" panose="02020603050405020304" pitchFamily="18" charset="0"/>
                <a:cs typeface="Times New Roman" panose="02020603050405020304" pitchFamily="18" charset="0"/>
              </a:rPr>
              <a:t>CP5: Masterarbeit und Verteidigung</a:t>
            </a: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sz="2400" b="1" dirty="0">
                <a:latin typeface="Times New Roman" panose="02020603050405020304" pitchFamily="18" charset="0"/>
                <a:cs typeface="Times New Roman" panose="02020603050405020304" pitchFamily="18" charset="0"/>
              </a:rPr>
              <a:t>CP 1 Wissenschaftliche Kommunikation</a:t>
            </a:r>
          </a:p>
        </p:txBody>
      </p:sp>
      <p:sp>
        <p:nvSpPr>
          <p:cNvPr id="3" name="Textplatzhalter 2"/>
          <p:cNvSpPr>
            <a:spLocks noGrp="1"/>
          </p:cNvSpPr>
          <p:nvPr>
            <p:ph type="body"/>
          </p:nvPr>
        </p:nvSpPr>
        <p:spPr>
          <a:xfrm>
            <a:off x="1655936" y="2267669"/>
            <a:ext cx="9071640" cy="4384440"/>
          </a:xfrm>
        </p:spPr>
        <p:txBody>
          <a:bodyPr/>
          <a:lstStyle/>
          <a:p>
            <a:r>
              <a:rPr lang="de-DE" b="1" dirty="0">
                <a:latin typeface="Times New Roman" panose="02020603050405020304" pitchFamily="18" charset="0"/>
                <a:cs typeface="Times New Roman" panose="02020603050405020304" pitchFamily="18" charset="0"/>
              </a:rPr>
              <a:t>Vorlesungen</a:t>
            </a:r>
            <a:br>
              <a:rPr lang="de-DE" dirty="0">
                <a:latin typeface="Times New Roman" panose="02020603050405020304" pitchFamily="18" charset="0"/>
                <a:cs typeface="Times New Roman" panose="02020603050405020304" pitchFamily="18" charset="0"/>
              </a:rPr>
            </a:br>
            <a:endParaRPr lang="de-DE" dirty="0">
              <a:latin typeface="Times New Roman" panose="02020603050405020304" pitchFamily="18" charset="0"/>
              <a:cs typeface="Times New Roman" panose="02020603050405020304" pitchFamily="18" charset="0"/>
            </a:endParaRPr>
          </a:p>
          <a:p>
            <a:r>
              <a:rPr lang="de-DE" dirty="0">
                <a:latin typeface="Times New Roman" panose="02020603050405020304" pitchFamily="18" charset="0"/>
                <a:cs typeface="Times New Roman" panose="02020603050405020304" pitchFamily="18" charset="0"/>
              </a:rPr>
              <a:t>im laufenden Wintersemester nach Absprache,</a:t>
            </a:r>
          </a:p>
          <a:p>
            <a:r>
              <a:rPr lang="de-DE" dirty="0">
                <a:latin typeface="Times New Roman" panose="02020603050405020304" pitchFamily="18" charset="0"/>
                <a:cs typeface="Times New Roman" panose="02020603050405020304" pitchFamily="18" charset="0"/>
              </a:rPr>
              <a:t>vorgesehen mittwochs 17-19 Uhr Seminarraum D 115 der Biochemie</a:t>
            </a:r>
            <a:br>
              <a:rPr lang="de-DE" dirty="0">
                <a:latin typeface="Times New Roman" panose="02020603050405020304" pitchFamily="18" charset="0"/>
                <a:cs typeface="Times New Roman" panose="02020603050405020304" pitchFamily="18" charset="0"/>
              </a:rPr>
            </a:br>
            <a:endParaRPr lang="de-DE" dirty="0">
              <a:latin typeface="Times New Roman" panose="02020603050405020304" pitchFamily="18" charset="0"/>
              <a:cs typeface="Times New Roman" panose="02020603050405020304" pitchFamily="18" charset="0"/>
            </a:endParaRPr>
          </a:p>
          <a:p>
            <a:r>
              <a:rPr lang="de-DE" b="1" dirty="0">
                <a:latin typeface="Times New Roman" panose="02020603050405020304" pitchFamily="18" charset="0"/>
                <a:cs typeface="Times New Roman" panose="02020603050405020304" pitchFamily="18" charset="0"/>
              </a:rPr>
              <a:t>Vortragsveranstaltung</a:t>
            </a:r>
            <a:br>
              <a:rPr lang="de-DE" dirty="0">
                <a:latin typeface="Times New Roman" panose="02020603050405020304" pitchFamily="18" charset="0"/>
                <a:cs typeface="Times New Roman" panose="02020603050405020304" pitchFamily="18" charset="0"/>
              </a:rPr>
            </a:br>
            <a:endParaRPr lang="de-DE" dirty="0">
              <a:latin typeface="Times New Roman" panose="02020603050405020304" pitchFamily="18" charset="0"/>
              <a:cs typeface="Times New Roman" panose="02020603050405020304" pitchFamily="18" charset="0"/>
            </a:endParaRPr>
          </a:p>
          <a:p>
            <a:r>
              <a:rPr lang="de-DE" dirty="0">
                <a:latin typeface="Times New Roman" panose="02020603050405020304" pitchFamily="18" charset="0"/>
                <a:cs typeface="Times New Roman" panose="02020603050405020304" pitchFamily="18" charset="0"/>
              </a:rPr>
              <a:t>Blockveranstaltung vom 20.03.2023-24.03.2023</a:t>
            </a:r>
          </a:p>
          <a:p>
            <a:r>
              <a:rPr lang="de-DE" dirty="0">
                <a:latin typeface="Times New Roman" panose="02020603050405020304" pitchFamily="18" charset="0"/>
                <a:cs typeface="Times New Roman" panose="02020603050405020304" pitchFamily="18" charset="0"/>
              </a:rPr>
              <a:t>Einreichung der Themen bis zum </a:t>
            </a:r>
            <a:r>
              <a:rPr lang="de-DE" b="1" dirty="0">
                <a:latin typeface="Times New Roman" panose="02020603050405020304" pitchFamily="18" charset="0"/>
                <a:cs typeface="Times New Roman" panose="02020603050405020304" pitchFamily="18" charset="0"/>
              </a:rPr>
              <a:t>09.12.2022</a:t>
            </a:r>
          </a:p>
        </p:txBody>
      </p:sp>
    </p:spTree>
    <p:extLst>
      <p:ext uri="{BB962C8B-B14F-4D97-AF65-F5344CB8AC3E}">
        <p14:creationId xmlns:p14="http://schemas.microsoft.com/office/powerpoint/2010/main" val="14661763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309</Words>
  <Application>Microsoft Office PowerPoint</Application>
  <PresentationFormat>Benutzerdefiniert</PresentationFormat>
  <Paragraphs>38</Paragraphs>
  <Slides>6</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6</vt:i4>
      </vt:variant>
    </vt:vector>
  </HeadingPairs>
  <TitlesOfParts>
    <vt:vector size="10" baseType="lpstr">
      <vt:lpstr>Arial</vt:lpstr>
      <vt:lpstr>StarSymbol</vt:lpstr>
      <vt:lpstr>Times New Roman</vt:lpstr>
      <vt:lpstr>Office Theme</vt:lpstr>
      <vt:lpstr>PowerPoint-Präsentation</vt:lpstr>
      <vt:lpstr>PowerPoint-Präsentation</vt:lpstr>
      <vt:lpstr>PowerPoint-Präsentation</vt:lpstr>
      <vt:lpstr>PowerPoint-Präsentation</vt:lpstr>
      <vt:lpstr>PowerPoint-Präsentation</vt:lpstr>
      <vt:lpstr>CP 1 Wissenschaftliche Kommunikation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MutterK</dc:creator>
  <cp:lastModifiedBy>Heike Kahlert</cp:lastModifiedBy>
  <cp:revision>19</cp:revision>
  <dcterms:modified xsi:type="dcterms:W3CDTF">2022-10-06T13:04:46Z</dcterms:modified>
</cp:coreProperties>
</file>